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2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6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5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5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1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9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2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9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6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0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FBA6E-0915-4806-9E11-40A0EC6A8B5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4895B-ADE0-4518-8AE1-D59330B5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0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266" y="3690591"/>
            <a:ext cx="1906443" cy="173439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028" y="4077115"/>
            <a:ext cx="1764273" cy="11561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t="9620" r="8947" b="10449"/>
          <a:stretch/>
        </p:blipFill>
        <p:spPr>
          <a:xfrm>
            <a:off x="3933431" y="242672"/>
            <a:ext cx="4470217" cy="290949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59"/>
          <a:stretch/>
        </p:blipFill>
        <p:spPr>
          <a:xfrm>
            <a:off x="8430109" y="1451221"/>
            <a:ext cx="1794493" cy="16157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059" y="700344"/>
            <a:ext cx="2090372" cy="2111648"/>
          </a:xfrm>
          <a:prstGeom prst="rect">
            <a:avLst/>
          </a:prstGeom>
        </p:spPr>
      </p:pic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3152166"/>
            <a:ext cx="12192000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800" b="1" dirty="0" smtClean="0">
                <a:solidFill>
                  <a:srgbClr val="2C4F70"/>
                </a:solidFill>
                <a:latin typeface="Snap ITC" panose="04040A07060A02020202" pitchFamily="82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3800" b="1" i="0" u="none" strike="noStrike" cap="none" normalizeH="0" baseline="0" dirty="0" smtClean="0">
                <a:ln>
                  <a:noFill/>
                </a:ln>
                <a:solidFill>
                  <a:srgbClr val="2C4F70"/>
                </a:solidFill>
                <a:effectLst/>
                <a:latin typeface="Snap ITC" panose="04040A07060A02020202" pitchFamily="82" charset="0"/>
                <a:cs typeface="Times New Roman" panose="02020603050405020304" pitchFamily="18" charset="0"/>
              </a:rPr>
              <a:t>arents go</a:t>
            </a:r>
            <a:r>
              <a:rPr kumimoji="0" lang="en-US" altLang="en-US" sz="3800" b="1" i="0" u="none" strike="noStrike" cap="none" normalizeH="0" dirty="0" smtClean="0">
                <a:ln>
                  <a:noFill/>
                </a:ln>
                <a:solidFill>
                  <a:srgbClr val="2C4F70"/>
                </a:solidFill>
                <a:effectLst/>
                <a:latin typeface="Snap ITC" panose="04040A07060A02020202" pitchFamily="82" charset="0"/>
                <a:cs typeface="Times New Roman" panose="02020603050405020304" pitchFamily="18" charset="0"/>
              </a:rPr>
              <a:t> out</a:t>
            </a:r>
            <a:r>
              <a:rPr kumimoji="0" lang="en-US" altLang="en-US" sz="3800" b="1" i="0" u="none" strike="noStrike" cap="none" normalizeH="0" baseline="0" dirty="0" smtClean="0">
                <a:ln>
                  <a:noFill/>
                </a:ln>
                <a:solidFill>
                  <a:srgbClr val="2C4F70"/>
                </a:solidFill>
                <a:effectLst/>
                <a:latin typeface="Snap ITC" panose="04040A07060A02020202" pitchFamily="82" charset="0"/>
                <a:cs typeface="Times New Roman" panose="02020603050405020304" pitchFamily="18" charset="0"/>
              </a:rPr>
              <a:t>! Kids come </a:t>
            </a:r>
            <a:r>
              <a:rPr lang="en-US" altLang="en-US" sz="3800" b="1" dirty="0">
                <a:solidFill>
                  <a:srgbClr val="2C4F70"/>
                </a:solidFill>
                <a:latin typeface="Snap ITC" panose="04040A07060A02020202" pitchFamily="82" charset="0"/>
                <a:cs typeface="Times New Roman" panose="02020603050405020304" pitchFamily="18" charset="0"/>
              </a:rPr>
              <a:t>h</a:t>
            </a:r>
            <a:r>
              <a:rPr kumimoji="0" lang="en-US" altLang="en-US" sz="3800" b="1" i="0" u="none" strike="noStrike" cap="none" normalizeH="0" baseline="0" dirty="0" smtClean="0">
                <a:ln>
                  <a:noFill/>
                </a:ln>
                <a:solidFill>
                  <a:srgbClr val="2C4F70"/>
                </a:solidFill>
                <a:effectLst/>
                <a:latin typeface="Snap ITC" panose="04040A07060A02020202" pitchFamily="82" charset="0"/>
                <a:cs typeface="Times New Roman" panose="02020603050405020304" pitchFamily="18" charset="0"/>
              </a:rPr>
              <a:t>ave</a:t>
            </a:r>
            <a:r>
              <a:rPr kumimoji="0" lang="en-US" altLang="en-US" sz="3800" b="1" i="0" u="none" strike="noStrike" cap="none" normalizeH="0" dirty="0" smtClean="0">
                <a:ln>
                  <a:noFill/>
                </a:ln>
                <a:solidFill>
                  <a:srgbClr val="2C4F70"/>
                </a:solidFill>
                <a:effectLst/>
                <a:latin typeface="Snap ITC" panose="04040A07060A02020202" pitchFamily="82" charset="0"/>
                <a:cs typeface="Times New Roman" panose="02020603050405020304" pitchFamily="18" charset="0"/>
              </a:rPr>
              <a:t> fun</a:t>
            </a:r>
            <a:r>
              <a:rPr kumimoji="0" lang="en-US" altLang="en-US" sz="3800" b="1" i="0" u="none" strike="noStrike" cap="none" normalizeH="0" baseline="0" dirty="0" smtClean="0">
                <a:ln>
                  <a:noFill/>
                </a:ln>
                <a:solidFill>
                  <a:srgbClr val="2C4F70"/>
                </a:solidFill>
                <a:effectLst/>
                <a:latin typeface="Snap ITC" panose="04040A07060A02020202" pitchFamily="82" charset="0"/>
                <a:cs typeface="Times New Roman" panose="02020603050405020304" pitchFamily="18" charset="0"/>
              </a:rPr>
              <a:t>!!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06381" y="6286774"/>
            <a:ext cx="3579236" cy="47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Sponsored by:  Hope Foundation of Arizona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small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</a:rPr>
              <a:t>Adoption Support Organization</a:t>
            </a:r>
            <a:endParaRPr kumimoji="0" lang="en-US" altLang="en-US" sz="2400" b="0" i="0" u="none" strike="noStrike" cap="small" normalizeH="0" dirty="0" smtClean="0">
              <a:ln>
                <a:noFill/>
              </a:ln>
              <a:solidFill>
                <a:schemeClr val="accent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AutoShape 18"/>
          <p:cNvSpPr>
            <a:spLocks noChangeAspect="1" noChangeArrowheads="1" noTextEdit="1"/>
          </p:cNvSpPr>
          <p:nvPr/>
        </p:nvSpPr>
        <p:spPr bwMode="auto">
          <a:xfrm>
            <a:off x="2657501" y="870194"/>
            <a:ext cx="10683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26"/>
          <p:cNvSpPr>
            <a:spLocks noChangeAspect="1" noChangeArrowheads="1" noTextEdit="1"/>
          </p:cNvSpPr>
          <p:nvPr/>
        </p:nvSpPr>
        <p:spPr bwMode="auto">
          <a:xfrm>
            <a:off x="8863806" y="2267567"/>
            <a:ext cx="9271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30"/>
          <p:cNvSpPr>
            <a:spLocks noChangeAspect="1" noChangeArrowheads="1" noTextEdit="1"/>
          </p:cNvSpPr>
          <p:nvPr/>
        </p:nvSpPr>
        <p:spPr bwMode="auto">
          <a:xfrm>
            <a:off x="9863138" y="5511800"/>
            <a:ext cx="1231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" name="Group 35"/>
          <p:cNvGrpSpPr>
            <a:grpSpLocks noChangeAspect="1"/>
          </p:cNvGrpSpPr>
          <p:nvPr/>
        </p:nvGrpSpPr>
        <p:grpSpPr bwMode="auto">
          <a:xfrm>
            <a:off x="0" y="5734476"/>
            <a:ext cx="12192000" cy="566749"/>
            <a:chOff x="3036" y="3625"/>
            <a:chExt cx="3312" cy="370"/>
          </a:xfrm>
        </p:grpSpPr>
        <p:sp>
          <p:nvSpPr>
            <p:cNvPr id="24" name="AutoShape 34"/>
            <p:cNvSpPr>
              <a:spLocks noChangeAspect="1" noChangeArrowheads="1" noTextEdit="1"/>
            </p:cNvSpPr>
            <p:nvPr/>
          </p:nvSpPr>
          <p:spPr bwMode="auto">
            <a:xfrm>
              <a:off x="3036" y="3625"/>
              <a:ext cx="3312" cy="335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36"/>
            <p:cNvSpPr>
              <a:spLocks noChangeArrowheads="1"/>
            </p:cNvSpPr>
            <p:nvPr/>
          </p:nvSpPr>
          <p:spPr bwMode="auto">
            <a:xfrm>
              <a:off x="4158" y="3633"/>
              <a:ext cx="1068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1" i="0" u="none" strike="noStrike" cap="none" spc="950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empus Sans ITC" panose="04020404030D07020202" pitchFamily="82" charset="0"/>
                </a:rPr>
                <a:t> </a:t>
              </a:r>
              <a:r>
                <a:rPr kumimoji="0" lang="en-US" altLang="en-US" sz="3600" b="1" i="0" u="none" strike="noStrike" cap="none" spc="950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empus Sans ITC" panose="04020404030D07020202" pitchFamily="82" charset="0"/>
                </a:rPr>
                <a:t>WATER DAY</a:t>
              </a:r>
              <a:endParaRPr kumimoji="0" lang="en-US" altLang="en-US" sz="2400" b="0" i="0" u="none" strike="noStrike" cap="none" spc="950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027" name="AutoShape 46"/>
          <p:cNvSpPr>
            <a:spLocks noChangeAspect="1" noChangeArrowheads="1" noTextEdit="1"/>
          </p:cNvSpPr>
          <p:nvPr/>
        </p:nvSpPr>
        <p:spPr bwMode="auto">
          <a:xfrm rot="20011448">
            <a:off x="793936" y="4323954"/>
            <a:ext cx="1263877" cy="46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50"/>
          <p:cNvSpPr>
            <a:spLocks noChangeAspect="1" noChangeArrowheads="1" noTextEdit="1"/>
          </p:cNvSpPr>
          <p:nvPr/>
        </p:nvSpPr>
        <p:spPr bwMode="auto">
          <a:xfrm>
            <a:off x="10174749" y="4236549"/>
            <a:ext cx="1231901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479871" y="3872351"/>
            <a:ext cx="7244355" cy="1985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July</a:t>
            </a:r>
            <a:r>
              <a:rPr kumimoji="0" lang="en-US" altLang="en-US" sz="44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29 </a:t>
            </a:r>
            <a:r>
              <a:rPr kumimoji="0" lang="en-US" altLang="en-US" sz="44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5:30 P.M.–9:30 P.M.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10515 W. Odeum Ln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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Tolleson, Arizona</a:t>
            </a:r>
            <a:endParaRPr kumimoji="0" lang="en-US" altLang="en-US" sz="35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ahoma" panose="020B060403050404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C4F7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Symbol" panose="05050102010706020507" pitchFamily="18" charset="2"/>
              </a:rPr>
              <a:t>(Cross-streets: 107</a:t>
            </a:r>
            <a:r>
              <a:rPr kumimoji="0" lang="en-US" altLang="en-US" sz="2200" b="0" i="0" u="none" strike="noStrike" cap="none" normalizeH="0" baseline="30000" dirty="0" smtClean="0">
                <a:ln>
                  <a:noFill/>
                </a:ln>
                <a:solidFill>
                  <a:srgbClr val="2C4F7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Symbol" panose="05050102010706020507" pitchFamily="18" charset="2"/>
              </a:rPr>
              <a:t>th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C4F7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Symbol" panose="05050102010706020507" pitchFamily="18" charset="2"/>
              </a:rPr>
              <a:t> Ave. and Lower Buckeye Rd.)  </a:t>
            </a:r>
            <a:b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2C4F7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Symbol" panose="05050102010706020507" pitchFamily="18" charset="2"/>
              </a:rPr>
            </a:br>
            <a:endParaRPr kumimoji="0" lang="en-US" altLang="en-US" sz="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Symbol" panose="05050102010706020507" pitchFamily="18" charset="2"/>
              </a:rPr>
              <a:t>Join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Symbol" panose="05050102010706020507" pitchFamily="18" charset="2"/>
              </a:rPr>
              <a:t> us fo</a:t>
            </a:r>
            <a:r>
              <a:rPr lang="en-US" altLang="en-US" b="1" dirty="0" smtClean="0">
                <a:solidFill>
                  <a:schemeClr val="accent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Symbol" panose="05050102010706020507" pitchFamily="18" charset="2"/>
              </a:rPr>
              <a:t>r a great time of FUN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Symbol" panose="05050102010706020507" pitchFamily="18" charset="2"/>
              </a:rPr>
              <a:t>!!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ahoma" panose="020B060403050404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3" name="Rectangle 48"/>
          <p:cNvSpPr>
            <a:spLocks noChangeArrowheads="1"/>
          </p:cNvSpPr>
          <p:nvPr/>
        </p:nvSpPr>
        <p:spPr bwMode="auto">
          <a:xfrm>
            <a:off x="2079165" y="5703424"/>
            <a:ext cx="1809552" cy="67710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$7.50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Script MT Bold" panose="03040602040607080904" pitchFamily="66" charset="0"/>
                <a:ea typeface="Tahoma" panose="020B0604030504040204" pitchFamily="34" charset="0"/>
                <a:cs typeface="Tahoma" panose="020B0604030504040204" pitchFamily="34" charset="0"/>
              </a:rPr>
              <a:t>Non-Adoptees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Script MT Bold" panose="030406020406070809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Rectangle 48"/>
          <p:cNvSpPr>
            <a:spLocks noChangeArrowheads="1"/>
          </p:cNvSpPr>
          <p:nvPr/>
        </p:nvSpPr>
        <p:spPr bwMode="auto">
          <a:xfrm>
            <a:off x="8478373" y="5685423"/>
            <a:ext cx="1570499" cy="67710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$5.00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Script MT Bold" panose="03040602040607080904" pitchFamily="66" charset="0"/>
                <a:ea typeface="Tahoma" panose="020B0604030504040204" pitchFamily="34" charset="0"/>
                <a:cs typeface="Tahoma" panose="020B0604030504040204" pitchFamily="34" charset="0"/>
              </a:rPr>
              <a:t>Adoptees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Script MT Bold" panose="03040602040607080904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Rectangle 44"/>
          <p:cNvSpPr>
            <a:spLocks noChangeArrowheads="1"/>
          </p:cNvSpPr>
          <p:nvPr/>
        </p:nvSpPr>
        <p:spPr bwMode="auto">
          <a:xfrm>
            <a:off x="7364627" y="296987"/>
            <a:ext cx="3262183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empus Sans ITC" panose="04020404030D07020202" pitchFamily="82" charset="0"/>
              </a:rPr>
              <a:t>Ready…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600" b="1" dirty="0" smtClean="0"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</a:rPr>
              <a:t>     Set….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empus Sans ITC" panose="04020404030D07020202" pitchFamily="82" charset="0"/>
              </a:rPr>
              <a:t>           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empus Sans ITC" panose="04020404030D07020202" pitchFamily="82" charset="0"/>
              </a:rPr>
              <a:t>GET </a:t>
            </a:r>
            <a:r>
              <a:rPr kumimoji="0" lang="en-US" altLang="en-US" sz="32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empus Sans ITC" panose="04020404030D07020202" pitchFamily="82" charset="0"/>
              </a:rPr>
              <a:t>WET!!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0546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65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Script MT Bold</vt:lpstr>
      <vt:lpstr>Snap ITC</vt:lpstr>
      <vt:lpstr>Symbol</vt:lpstr>
      <vt:lpstr>Tahoma</vt:lpstr>
      <vt:lpstr>Tempus Sans ITC</vt:lpstr>
      <vt:lpstr>Times New Roman</vt:lpstr>
      <vt:lpstr>Office Theme</vt:lpstr>
      <vt:lpstr>Parents go out! Kids come have fun!!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HUGE Sidewalk Sale</dc:title>
  <dc:creator>HOPE FOUNDATION</dc:creator>
  <cp:lastModifiedBy>HOPE FOUNDATION</cp:lastModifiedBy>
  <cp:revision>38</cp:revision>
  <cp:lastPrinted>2016-07-26T17:26:53Z</cp:lastPrinted>
  <dcterms:created xsi:type="dcterms:W3CDTF">2016-06-28T23:20:45Z</dcterms:created>
  <dcterms:modified xsi:type="dcterms:W3CDTF">2016-07-28T01:32:10Z</dcterms:modified>
</cp:coreProperties>
</file>